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B47F-30DB-40F6-8CD3-79C2B661B790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BBA2F-FF1E-4DE9-B397-CE73772CA90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45584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B47F-30DB-40F6-8CD3-79C2B661B790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BBA2F-FF1E-4DE9-B397-CE73772CA90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8675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B47F-30DB-40F6-8CD3-79C2B661B790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BBA2F-FF1E-4DE9-B397-CE73772CA90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9449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B47F-30DB-40F6-8CD3-79C2B661B790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BBA2F-FF1E-4DE9-B397-CE73772CA90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37452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B47F-30DB-40F6-8CD3-79C2B661B790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BBA2F-FF1E-4DE9-B397-CE73772CA90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1007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B47F-30DB-40F6-8CD3-79C2B661B790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BBA2F-FF1E-4DE9-B397-CE73772CA90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58148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B47F-30DB-40F6-8CD3-79C2B661B790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BBA2F-FF1E-4DE9-B397-CE73772CA90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31581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B47F-30DB-40F6-8CD3-79C2B661B790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BBA2F-FF1E-4DE9-B397-CE73772CA90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85605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B47F-30DB-40F6-8CD3-79C2B661B790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BBA2F-FF1E-4DE9-B397-CE73772CA90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66175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B47F-30DB-40F6-8CD3-79C2B661B790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BBA2F-FF1E-4DE9-B397-CE73772CA90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50662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B47F-30DB-40F6-8CD3-79C2B661B790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BBA2F-FF1E-4DE9-B397-CE73772CA90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9131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EB47F-30DB-40F6-8CD3-79C2B661B790}" type="datetimeFigureOut">
              <a:rPr lang="de-AT" smtClean="0"/>
              <a:t>28.02.2014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BBA2F-FF1E-4DE9-B397-CE73772CA90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58337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err="1" smtClean="0"/>
              <a:t>My</a:t>
            </a:r>
            <a:r>
              <a:rPr lang="de-AT" dirty="0" smtClean="0"/>
              <a:t> </a:t>
            </a:r>
            <a:r>
              <a:rPr lang="de-AT" dirty="0" err="1" smtClean="0"/>
              <a:t>Superhero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Dani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70561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0" t="12083" r="53850" b="9073"/>
          <a:stretch/>
        </p:blipFill>
        <p:spPr bwMode="auto">
          <a:xfrm>
            <a:off x="2195736" y="276506"/>
            <a:ext cx="4059407" cy="5797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497247" y="538132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400" dirty="0" smtClean="0"/>
              <a:t>ELECTRIC  MAN</a:t>
            </a:r>
            <a:endParaRPr lang="de-AT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1835696" y="143729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smtClean="0"/>
              <a:t>He was bitten </a:t>
            </a:r>
            <a:r>
              <a:rPr lang="de-AT" sz="2400" dirty="0" err="1" smtClean="0"/>
              <a:t>by</a:t>
            </a:r>
            <a:r>
              <a:rPr lang="de-AT" sz="2400" dirty="0" smtClean="0"/>
              <a:t> an </a:t>
            </a:r>
            <a:r>
              <a:rPr lang="de-AT" sz="2400" dirty="0" err="1" smtClean="0"/>
              <a:t>electric</a:t>
            </a:r>
            <a:r>
              <a:rPr lang="de-AT" sz="2400" dirty="0" smtClean="0"/>
              <a:t> </a:t>
            </a:r>
            <a:r>
              <a:rPr lang="de-AT" sz="2400" dirty="0" err="1" smtClean="0"/>
              <a:t>spider</a:t>
            </a:r>
            <a:r>
              <a:rPr lang="de-AT" sz="2400" dirty="0" smtClean="0"/>
              <a:t>.</a:t>
            </a:r>
            <a:endParaRPr lang="de-AT" sz="2400" dirty="0"/>
          </a:p>
        </p:txBody>
      </p:sp>
      <p:sp>
        <p:nvSpPr>
          <p:cNvPr id="8" name="Textfeld 7"/>
          <p:cNvSpPr txBox="1"/>
          <p:nvPr/>
        </p:nvSpPr>
        <p:spPr>
          <a:xfrm>
            <a:off x="1417127" y="6312947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smtClean="0"/>
              <a:t>On </a:t>
            </a:r>
            <a:r>
              <a:rPr lang="de-AT" sz="2400" dirty="0" err="1" smtClean="0"/>
              <a:t>the</a:t>
            </a:r>
            <a:r>
              <a:rPr lang="de-AT" sz="2400" dirty="0" smtClean="0"/>
              <a:t> </a:t>
            </a:r>
            <a:r>
              <a:rPr lang="de-AT" sz="2400" dirty="0" err="1" smtClean="0"/>
              <a:t>day</a:t>
            </a:r>
            <a:r>
              <a:rPr lang="de-AT" sz="2400" dirty="0" smtClean="0"/>
              <a:t> </a:t>
            </a:r>
            <a:r>
              <a:rPr lang="de-AT" sz="2400" dirty="0" err="1" smtClean="0"/>
              <a:t>of</a:t>
            </a:r>
            <a:r>
              <a:rPr lang="de-AT" sz="2400" dirty="0" smtClean="0"/>
              <a:t> </a:t>
            </a:r>
            <a:r>
              <a:rPr lang="de-AT" sz="2400" dirty="0" err="1" smtClean="0"/>
              <a:t>the</a:t>
            </a:r>
            <a:r>
              <a:rPr lang="de-AT" sz="2400" dirty="0" smtClean="0"/>
              <a:t> </a:t>
            </a:r>
            <a:r>
              <a:rPr lang="de-AT" sz="2400" dirty="0" err="1" smtClean="0"/>
              <a:t>bite</a:t>
            </a:r>
            <a:r>
              <a:rPr lang="de-AT" sz="2400" dirty="0" smtClean="0"/>
              <a:t> he was 10 </a:t>
            </a:r>
            <a:r>
              <a:rPr lang="de-AT" sz="2400" dirty="0" err="1" smtClean="0"/>
              <a:t>years</a:t>
            </a:r>
            <a:r>
              <a:rPr lang="de-AT" sz="2400" dirty="0" smtClean="0"/>
              <a:t> </a:t>
            </a:r>
            <a:r>
              <a:rPr lang="de-AT" sz="2400" dirty="0" err="1" smtClean="0"/>
              <a:t>old</a:t>
            </a:r>
            <a:r>
              <a:rPr lang="de-AT" sz="2400" dirty="0" smtClean="0"/>
              <a:t>.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17061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Super Powers</a:t>
            </a:r>
            <a:endParaRPr lang="de-AT" dirty="0"/>
          </a:p>
        </p:txBody>
      </p:sp>
      <p:sp>
        <p:nvSpPr>
          <p:cNvPr id="4" name="Textfeld 3"/>
          <p:cNvSpPr txBox="1"/>
          <p:nvPr/>
        </p:nvSpPr>
        <p:spPr>
          <a:xfrm>
            <a:off x="467544" y="1628800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He can throw electric </a:t>
            </a:r>
            <a:r>
              <a:rPr lang="en-US" sz="2400" dirty="0" smtClean="0"/>
              <a:t>arrows.</a:t>
            </a:r>
            <a:endParaRPr lang="en-US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4355976" y="2924944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err="1" smtClean="0"/>
              <a:t>With</a:t>
            </a:r>
            <a:r>
              <a:rPr lang="de-AT" sz="2400" dirty="0" smtClean="0"/>
              <a:t> </a:t>
            </a:r>
            <a:r>
              <a:rPr lang="de-AT" sz="2400" dirty="0" err="1" smtClean="0"/>
              <a:t>his</a:t>
            </a:r>
            <a:r>
              <a:rPr lang="de-AT" sz="2400" dirty="0" smtClean="0"/>
              <a:t> </a:t>
            </a:r>
            <a:r>
              <a:rPr lang="de-AT" sz="2400" dirty="0" err="1" smtClean="0"/>
              <a:t>wingshoes</a:t>
            </a:r>
            <a:r>
              <a:rPr lang="de-AT" sz="2400" dirty="0" smtClean="0"/>
              <a:t> he </a:t>
            </a:r>
            <a:r>
              <a:rPr lang="de-AT" sz="2400" dirty="0" err="1" smtClean="0"/>
              <a:t>can</a:t>
            </a:r>
            <a:r>
              <a:rPr lang="de-AT" sz="2400" dirty="0" smtClean="0"/>
              <a:t> </a:t>
            </a:r>
            <a:r>
              <a:rPr lang="de-AT" sz="2400" dirty="0" err="1" smtClean="0"/>
              <a:t>fly</a:t>
            </a:r>
            <a:r>
              <a:rPr lang="de-AT" sz="2400" dirty="0" smtClean="0"/>
              <a:t>. </a:t>
            </a:r>
            <a:endParaRPr lang="de-AT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1403648" y="4547736"/>
            <a:ext cx="6768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AT" sz="2400" dirty="0" err="1" smtClean="0"/>
              <a:t>Electric</a:t>
            </a:r>
            <a:r>
              <a:rPr lang="de-AT" sz="2400" dirty="0" smtClean="0"/>
              <a:t> Man </a:t>
            </a:r>
            <a:r>
              <a:rPr lang="de-AT" sz="2400" dirty="0" err="1" smtClean="0"/>
              <a:t>saves</a:t>
            </a:r>
            <a:r>
              <a:rPr lang="de-AT" sz="2400" dirty="0" smtClean="0"/>
              <a:t> </a:t>
            </a:r>
            <a:r>
              <a:rPr lang="de-AT" sz="2400" dirty="0" err="1" smtClean="0"/>
              <a:t>the</a:t>
            </a:r>
            <a:r>
              <a:rPr lang="de-AT" sz="2400" dirty="0" smtClean="0"/>
              <a:t> </a:t>
            </a:r>
            <a:r>
              <a:rPr lang="de-AT" sz="2400" dirty="0" err="1" smtClean="0"/>
              <a:t>people</a:t>
            </a:r>
            <a:r>
              <a:rPr lang="de-AT" sz="2400" dirty="0"/>
              <a:t> </a:t>
            </a:r>
            <a:r>
              <a:rPr lang="de-AT" sz="2400" dirty="0" err="1" smtClean="0"/>
              <a:t>of</a:t>
            </a:r>
            <a:r>
              <a:rPr lang="de-AT" sz="2400" dirty="0" smtClean="0"/>
              <a:t> </a:t>
            </a:r>
            <a:r>
              <a:rPr lang="de-AT" sz="2400" dirty="0" err="1" smtClean="0"/>
              <a:t>Hight</a:t>
            </a:r>
            <a:r>
              <a:rPr lang="de-AT" sz="2400" dirty="0" smtClean="0"/>
              <a:t> </a:t>
            </a:r>
            <a:r>
              <a:rPr lang="de-AT" sz="2400" dirty="0" err="1" smtClean="0"/>
              <a:t>Voltage</a:t>
            </a:r>
            <a:r>
              <a:rPr lang="de-AT" sz="2400" dirty="0" smtClean="0"/>
              <a:t> </a:t>
            </a:r>
            <a:r>
              <a:rPr lang="de-AT" sz="2400" dirty="0" err="1" smtClean="0"/>
              <a:t>who</a:t>
            </a:r>
            <a:r>
              <a:rPr lang="de-AT" sz="2400" dirty="0" smtClean="0"/>
              <a:t> send </a:t>
            </a:r>
            <a:r>
              <a:rPr lang="de-AT" sz="2400" dirty="0" err="1" smtClean="0"/>
              <a:t>the</a:t>
            </a:r>
            <a:r>
              <a:rPr lang="de-AT" sz="2400" dirty="0" smtClean="0"/>
              <a:t> </a:t>
            </a:r>
            <a:r>
              <a:rPr lang="de-AT" sz="2400" dirty="0" err="1" smtClean="0"/>
              <a:t>electric</a:t>
            </a:r>
            <a:r>
              <a:rPr lang="de-AT" sz="2400" dirty="0" smtClean="0"/>
              <a:t> </a:t>
            </a:r>
            <a:r>
              <a:rPr lang="de-AT" sz="2400" dirty="0" err="1" smtClean="0"/>
              <a:t>spiders</a:t>
            </a:r>
            <a:r>
              <a:rPr lang="de-AT" sz="2400" dirty="0" smtClean="0"/>
              <a:t> out </a:t>
            </a:r>
            <a:r>
              <a:rPr lang="de-AT" sz="2400" dirty="0" err="1" smtClean="0"/>
              <a:t>to</a:t>
            </a:r>
            <a:r>
              <a:rPr lang="de-AT" sz="2400" dirty="0" smtClean="0"/>
              <a:t> </a:t>
            </a:r>
            <a:r>
              <a:rPr lang="de-AT" sz="2400" dirty="0" err="1" smtClean="0"/>
              <a:t>bite</a:t>
            </a:r>
            <a:r>
              <a:rPr lang="de-AT" sz="2400" dirty="0" smtClean="0"/>
              <a:t> </a:t>
            </a:r>
            <a:r>
              <a:rPr lang="de-AT" sz="2400" dirty="0" err="1" smtClean="0"/>
              <a:t>kids</a:t>
            </a:r>
            <a:r>
              <a:rPr lang="de-AT" sz="2400" dirty="0" smtClean="0"/>
              <a:t>. He </a:t>
            </a:r>
            <a:r>
              <a:rPr lang="de-AT" sz="2400" dirty="0" err="1" smtClean="0"/>
              <a:t>fights</a:t>
            </a:r>
            <a:r>
              <a:rPr lang="de-AT" sz="2400" dirty="0" smtClean="0"/>
              <a:t> </a:t>
            </a:r>
            <a:r>
              <a:rPr lang="de-AT" sz="2400" dirty="0" err="1" smtClean="0"/>
              <a:t>with</a:t>
            </a:r>
            <a:r>
              <a:rPr lang="de-AT" sz="2400" dirty="0" smtClean="0"/>
              <a:t> </a:t>
            </a:r>
            <a:r>
              <a:rPr lang="de-AT" sz="2400" dirty="0" err="1" smtClean="0"/>
              <a:t>him</a:t>
            </a:r>
            <a:r>
              <a:rPr lang="de-AT" sz="2400" dirty="0" smtClean="0"/>
              <a:t> </a:t>
            </a:r>
            <a:r>
              <a:rPr lang="de-AT" sz="2400" dirty="0" err="1" smtClean="0"/>
              <a:t>and</a:t>
            </a:r>
            <a:r>
              <a:rPr lang="de-AT" sz="2400" dirty="0" smtClean="0"/>
              <a:t> </a:t>
            </a:r>
            <a:r>
              <a:rPr lang="de-AT" sz="2400" dirty="0" err="1" smtClean="0"/>
              <a:t>once</a:t>
            </a:r>
            <a:r>
              <a:rPr lang="de-AT" sz="2400" dirty="0" smtClean="0"/>
              <a:t> he </a:t>
            </a:r>
            <a:r>
              <a:rPr lang="de-AT" sz="2400" dirty="0" err="1" smtClean="0"/>
              <a:t>destroyed</a:t>
            </a:r>
            <a:r>
              <a:rPr lang="de-AT" sz="2400" dirty="0" smtClean="0"/>
              <a:t> </a:t>
            </a:r>
            <a:r>
              <a:rPr lang="de-AT" sz="2400" dirty="0" err="1" smtClean="0"/>
              <a:t>the</a:t>
            </a:r>
            <a:r>
              <a:rPr lang="de-AT" sz="2400" dirty="0" smtClean="0"/>
              <a:t> </a:t>
            </a:r>
            <a:r>
              <a:rPr lang="de-AT" sz="2400" dirty="0" err="1" smtClean="0"/>
              <a:t>machine</a:t>
            </a:r>
            <a:r>
              <a:rPr lang="de-AT" sz="2400" dirty="0" smtClean="0"/>
              <a:t> </a:t>
            </a:r>
            <a:r>
              <a:rPr lang="de-AT" sz="2400" dirty="0" err="1" smtClean="0"/>
              <a:t>that</a:t>
            </a:r>
            <a:r>
              <a:rPr lang="de-AT" sz="2400" dirty="0" smtClean="0"/>
              <a:t> </a:t>
            </a:r>
            <a:r>
              <a:rPr lang="de-AT" sz="2400" dirty="0" err="1" smtClean="0"/>
              <a:t>made</a:t>
            </a:r>
            <a:r>
              <a:rPr lang="de-AT" sz="2400" dirty="0" smtClean="0"/>
              <a:t> </a:t>
            </a:r>
            <a:r>
              <a:rPr lang="de-AT" sz="2400" dirty="0" err="1" smtClean="0"/>
              <a:t>the</a:t>
            </a:r>
            <a:r>
              <a:rPr lang="de-AT" sz="2400" dirty="0" smtClean="0"/>
              <a:t> </a:t>
            </a:r>
            <a:r>
              <a:rPr lang="de-AT" sz="2400" dirty="0" err="1" smtClean="0"/>
              <a:t>spiders</a:t>
            </a:r>
            <a:r>
              <a:rPr lang="de-AT" sz="2400" dirty="0" smtClean="0"/>
              <a:t>, </a:t>
            </a:r>
            <a:r>
              <a:rPr lang="de-AT" sz="2400" dirty="0" err="1" smtClean="0"/>
              <a:t>now</a:t>
            </a:r>
            <a:r>
              <a:rPr lang="de-AT" sz="2400" dirty="0" smtClean="0"/>
              <a:t> </a:t>
            </a:r>
            <a:r>
              <a:rPr lang="de-AT" sz="2400" dirty="0" err="1" smtClean="0"/>
              <a:t>the</a:t>
            </a:r>
            <a:r>
              <a:rPr lang="de-AT" sz="2400" dirty="0" smtClean="0"/>
              <a:t> </a:t>
            </a:r>
            <a:r>
              <a:rPr lang="de-AT" sz="2400" dirty="0" err="1" smtClean="0"/>
              <a:t>children</a:t>
            </a:r>
            <a:r>
              <a:rPr lang="de-AT" sz="2400" dirty="0" smtClean="0"/>
              <a:t> </a:t>
            </a:r>
            <a:r>
              <a:rPr lang="de-AT" sz="2400" dirty="0" err="1" smtClean="0"/>
              <a:t>can</a:t>
            </a:r>
            <a:r>
              <a:rPr lang="de-AT" sz="2400" dirty="0" smtClean="0"/>
              <a:t> live </a:t>
            </a:r>
            <a:r>
              <a:rPr lang="de-AT" sz="2400" dirty="0" err="1" smtClean="0"/>
              <a:t>without</a:t>
            </a:r>
            <a:r>
              <a:rPr lang="de-AT" sz="2400" dirty="0" smtClean="0"/>
              <a:t> </a:t>
            </a:r>
            <a:r>
              <a:rPr lang="de-AT" sz="2400" dirty="0" err="1" smtClean="0"/>
              <a:t>fear</a:t>
            </a:r>
            <a:r>
              <a:rPr lang="de-AT" sz="2400" dirty="0" smtClean="0"/>
              <a:t>.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4277946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Normal </a:t>
            </a:r>
            <a:r>
              <a:rPr lang="de-AT" dirty="0" err="1" smtClean="0"/>
              <a:t>Identy</a:t>
            </a:r>
            <a:endParaRPr lang="de-AT" dirty="0"/>
          </a:p>
        </p:txBody>
      </p:sp>
      <p:sp>
        <p:nvSpPr>
          <p:cNvPr id="4" name="Textfeld 3"/>
          <p:cNvSpPr txBox="1"/>
          <p:nvPr/>
        </p:nvSpPr>
        <p:spPr>
          <a:xfrm>
            <a:off x="677865" y="1772816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smtClean="0"/>
              <a:t>Name:  Glen Owens</a:t>
            </a:r>
            <a:endParaRPr lang="de-AT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677865" y="2564903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smtClean="0"/>
              <a:t>Job: He </a:t>
            </a:r>
            <a:r>
              <a:rPr lang="de-AT" sz="2400" dirty="0" err="1" smtClean="0"/>
              <a:t>works</a:t>
            </a:r>
            <a:r>
              <a:rPr lang="de-AT" sz="2400" dirty="0" smtClean="0"/>
              <a:t> </a:t>
            </a:r>
            <a:r>
              <a:rPr lang="de-AT" sz="2400" dirty="0" err="1" smtClean="0"/>
              <a:t>for</a:t>
            </a:r>
            <a:r>
              <a:rPr lang="de-AT" sz="2400" dirty="0" smtClean="0"/>
              <a:t> </a:t>
            </a:r>
            <a:r>
              <a:rPr lang="de-AT" sz="2400" dirty="0" err="1" smtClean="0"/>
              <a:t>the</a:t>
            </a:r>
            <a:r>
              <a:rPr lang="de-AT" sz="2400" dirty="0"/>
              <a:t> </a:t>
            </a:r>
            <a:r>
              <a:rPr lang="de-AT" sz="2400" dirty="0" smtClean="0"/>
              <a:t>New York Times.</a:t>
            </a:r>
            <a:endParaRPr lang="de-AT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672714" y="4795510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err="1" smtClean="0"/>
              <a:t>Relationship</a:t>
            </a:r>
            <a:r>
              <a:rPr lang="de-AT" sz="2400" dirty="0" smtClean="0"/>
              <a:t> </a:t>
            </a:r>
            <a:r>
              <a:rPr lang="de-AT" sz="2400" dirty="0" err="1" smtClean="0"/>
              <a:t>with</a:t>
            </a:r>
            <a:r>
              <a:rPr lang="de-AT" sz="2400" dirty="0" smtClean="0"/>
              <a:t> Carla </a:t>
            </a:r>
            <a:r>
              <a:rPr lang="de-AT" sz="2400" dirty="0" err="1" smtClean="0"/>
              <a:t>Banani</a:t>
            </a:r>
            <a:r>
              <a:rPr lang="de-AT" sz="2400" dirty="0" smtClean="0"/>
              <a:t>.</a:t>
            </a:r>
            <a:endParaRPr lang="de-AT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677865" y="320941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err="1" smtClean="0"/>
              <a:t>Birthday</a:t>
            </a:r>
            <a:r>
              <a:rPr lang="de-AT" sz="2400" dirty="0" smtClean="0"/>
              <a:t>: </a:t>
            </a:r>
            <a:r>
              <a:rPr lang="de-AT" sz="2400" dirty="0" err="1" smtClean="0"/>
              <a:t>January</a:t>
            </a:r>
            <a:r>
              <a:rPr lang="de-AT" sz="2400" dirty="0" smtClean="0"/>
              <a:t> 10th, 1984</a:t>
            </a:r>
            <a:endParaRPr lang="de-AT" sz="2400" dirty="0"/>
          </a:p>
        </p:txBody>
      </p:sp>
      <p:sp>
        <p:nvSpPr>
          <p:cNvPr id="8" name="Textfeld 7"/>
          <p:cNvSpPr txBox="1"/>
          <p:nvPr/>
        </p:nvSpPr>
        <p:spPr>
          <a:xfrm>
            <a:off x="693589" y="4093620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smtClean="0"/>
              <a:t>Age: 30 </a:t>
            </a:r>
            <a:r>
              <a:rPr lang="de-AT" sz="2400" dirty="0" err="1" smtClean="0"/>
              <a:t>years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1965005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6" t="10625" r="53616" b="7863"/>
          <a:stretch/>
        </p:blipFill>
        <p:spPr bwMode="auto">
          <a:xfrm>
            <a:off x="2411760" y="188640"/>
            <a:ext cx="3992880" cy="596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de-AT" dirty="0" smtClean="0"/>
              <a:t>Enemy</a:t>
            </a:r>
            <a:endParaRPr lang="de-AT" dirty="0"/>
          </a:p>
        </p:txBody>
      </p:sp>
      <p:sp>
        <p:nvSpPr>
          <p:cNvPr id="4" name="Textfeld 3"/>
          <p:cNvSpPr txBox="1"/>
          <p:nvPr/>
        </p:nvSpPr>
        <p:spPr>
          <a:xfrm>
            <a:off x="251520" y="2569861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err="1" smtClean="0"/>
              <a:t>Everething</a:t>
            </a:r>
            <a:r>
              <a:rPr lang="de-AT" sz="2400" dirty="0" smtClean="0"/>
              <a:t> he </a:t>
            </a:r>
            <a:r>
              <a:rPr lang="de-AT" sz="2400" dirty="0" err="1" smtClean="0"/>
              <a:t>touches</a:t>
            </a:r>
            <a:r>
              <a:rPr lang="de-AT" sz="2400" dirty="0" smtClean="0"/>
              <a:t> </a:t>
            </a:r>
            <a:r>
              <a:rPr lang="de-AT" sz="2400" dirty="0" err="1" smtClean="0"/>
              <a:t>gets</a:t>
            </a:r>
            <a:r>
              <a:rPr lang="de-AT" sz="2400" dirty="0" smtClean="0"/>
              <a:t> an </a:t>
            </a:r>
            <a:r>
              <a:rPr lang="de-AT" sz="2400" dirty="0" err="1" smtClean="0"/>
              <a:t>electic</a:t>
            </a:r>
            <a:r>
              <a:rPr lang="de-AT" sz="2400" dirty="0" smtClean="0"/>
              <a:t> </a:t>
            </a:r>
            <a:r>
              <a:rPr lang="de-AT" sz="2400" dirty="0" err="1" smtClean="0"/>
              <a:t>shock</a:t>
            </a:r>
            <a:r>
              <a:rPr lang="de-AT" sz="2400" dirty="0" smtClean="0"/>
              <a:t>.</a:t>
            </a:r>
            <a:endParaRPr lang="de-AT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6732240" y="2877036"/>
            <a:ext cx="19797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smtClean="0"/>
              <a:t>He </a:t>
            </a:r>
            <a:r>
              <a:rPr lang="de-AT" sz="2400" dirty="0" err="1" smtClean="0"/>
              <a:t>has</a:t>
            </a:r>
            <a:r>
              <a:rPr lang="de-AT" sz="2400" dirty="0" smtClean="0"/>
              <a:t> </a:t>
            </a:r>
            <a:r>
              <a:rPr lang="de-AT" sz="2400" dirty="0" err="1" smtClean="0"/>
              <a:t>got</a:t>
            </a:r>
            <a:r>
              <a:rPr lang="de-AT" sz="2400" dirty="0" smtClean="0"/>
              <a:t> a </a:t>
            </a:r>
            <a:r>
              <a:rPr lang="de-AT" sz="2400" dirty="0" err="1" smtClean="0"/>
              <a:t>lot</a:t>
            </a:r>
            <a:r>
              <a:rPr lang="de-AT" sz="2400" dirty="0" smtClean="0"/>
              <a:t> </a:t>
            </a:r>
            <a:r>
              <a:rPr lang="de-AT" sz="2400" dirty="0" err="1" smtClean="0"/>
              <a:t>of</a:t>
            </a:r>
            <a:r>
              <a:rPr lang="de-AT" sz="2400" dirty="0" smtClean="0"/>
              <a:t> </a:t>
            </a:r>
            <a:r>
              <a:rPr lang="de-AT" sz="2400" dirty="0" err="1" smtClean="0"/>
              <a:t>electric</a:t>
            </a:r>
            <a:r>
              <a:rPr lang="de-AT" sz="2400" dirty="0" smtClean="0"/>
              <a:t> </a:t>
            </a:r>
            <a:r>
              <a:rPr lang="de-AT" sz="2400" dirty="0" err="1" smtClean="0"/>
              <a:t>spiders</a:t>
            </a:r>
            <a:r>
              <a:rPr lang="de-AT" sz="2400" dirty="0" smtClean="0"/>
              <a:t> </a:t>
            </a:r>
            <a:r>
              <a:rPr lang="de-AT" sz="2400" dirty="0" err="1" smtClean="0"/>
              <a:t>that</a:t>
            </a:r>
            <a:r>
              <a:rPr lang="de-AT" sz="2400" dirty="0" smtClean="0"/>
              <a:t> </a:t>
            </a:r>
            <a:r>
              <a:rPr lang="de-AT" sz="2400" dirty="0" err="1" smtClean="0"/>
              <a:t>bite</a:t>
            </a:r>
            <a:r>
              <a:rPr lang="de-AT" sz="2400" dirty="0" smtClean="0"/>
              <a:t> </a:t>
            </a:r>
            <a:r>
              <a:rPr lang="de-AT" sz="2400" dirty="0" err="1" smtClean="0"/>
              <a:t>and</a:t>
            </a:r>
            <a:r>
              <a:rPr lang="de-AT" sz="2400" dirty="0" smtClean="0"/>
              <a:t> hurt </a:t>
            </a:r>
            <a:r>
              <a:rPr lang="de-AT" sz="2400" dirty="0" err="1" smtClean="0"/>
              <a:t>kids</a:t>
            </a:r>
            <a:r>
              <a:rPr lang="de-AT" sz="2400" dirty="0" smtClean="0"/>
              <a:t>.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11067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Work</a:t>
            </a:r>
            <a:endParaRPr lang="de-AT" dirty="0"/>
          </a:p>
        </p:txBody>
      </p:sp>
      <p:sp>
        <p:nvSpPr>
          <p:cNvPr id="4" name="Textfeld 3"/>
          <p:cNvSpPr txBox="1"/>
          <p:nvPr/>
        </p:nvSpPr>
        <p:spPr>
          <a:xfrm>
            <a:off x="539552" y="1810584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smtClean="0"/>
              <a:t>This </a:t>
            </a:r>
            <a:r>
              <a:rPr lang="de-AT" sz="2400" dirty="0" err="1" smtClean="0"/>
              <a:t>job</a:t>
            </a:r>
            <a:r>
              <a:rPr lang="de-AT" sz="2400" dirty="0" smtClean="0"/>
              <a:t> was </a:t>
            </a:r>
            <a:r>
              <a:rPr lang="de-AT" sz="2400" dirty="0" err="1" smtClean="0"/>
              <a:t>very</a:t>
            </a:r>
            <a:r>
              <a:rPr lang="de-AT" sz="2400" dirty="0" smtClean="0"/>
              <a:t> easy </a:t>
            </a:r>
            <a:r>
              <a:rPr lang="de-AT" sz="2400" dirty="0" err="1" smtClean="0"/>
              <a:t>because</a:t>
            </a:r>
            <a:r>
              <a:rPr lang="de-AT" sz="2400" dirty="0" smtClean="0"/>
              <a:t> </a:t>
            </a:r>
            <a:r>
              <a:rPr lang="de-AT" sz="2400" dirty="0" err="1" smtClean="0"/>
              <a:t>we</a:t>
            </a:r>
            <a:r>
              <a:rPr lang="de-AT" sz="2400" dirty="0" smtClean="0"/>
              <a:t> </a:t>
            </a:r>
            <a:r>
              <a:rPr lang="de-AT" sz="2400" dirty="0" err="1" smtClean="0"/>
              <a:t>are</a:t>
            </a:r>
            <a:r>
              <a:rPr lang="de-AT" sz="2400" dirty="0" smtClean="0"/>
              <a:t> in a </a:t>
            </a:r>
            <a:r>
              <a:rPr lang="de-AT" sz="2400" dirty="0" err="1" smtClean="0"/>
              <a:t>laptop</a:t>
            </a:r>
            <a:r>
              <a:rPr lang="de-AT" sz="2400" dirty="0" smtClean="0"/>
              <a:t> </a:t>
            </a:r>
            <a:r>
              <a:rPr lang="de-AT" sz="2400" dirty="0" err="1" smtClean="0"/>
              <a:t>class</a:t>
            </a:r>
            <a:r>
              <a:rPr lang="de-AT" sz="2400" dirty="0" smtClean="0"/>
              <a:t>.</a:t>
            </a:r>
            <a:endParaRPr lang="de-AT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552334" y="2924943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err="1" smtClean="0"/>
              <a:t>It</a:t>
            </a:r>
            <a:r>
              <a:rPr lang="de-AT" sz="2400" dirty="0" smtClean="0"/>
              <a:t> </a:t>
            </a:r>
            <a:r>
              <a:rPr lang="de-AT" sz="2400" dirty="0" err="1" smtClean="0"/>
              <a:t>took</a:t>
            </a:r>
            <a:r>
              <a:rPr lang="de-AT" sz="2400" dirty="0" smtClean="0"/>
              <a:t> </a:t>
            </a:r>
            <a:r>
              <a:rPr lang="de-AT" sz="2400" dirty="0" err="1" smtClean="0"/>
              <a:t>me</a:t>
            </a:r>
            <a:r>
              <a:rPr lang="de-AT" sz="2400" dirty="0" smtClean="0"/>
              <a:t> </a:t>
            </a:r>
            <a:r>
              <a:rPr lang="de-AT" sz="2400" dirty="0" err="1" smtClean="0"/>
              <a:t>one</a:t>
            </a:r>
            <a:r>
              <a:rPr lang="de-AT" sz="2400" dirty="0" smtClean="0"/>
              <a:t> </a:t>
            </a:r>
            <a:r>
              <a:rPr lang="de-AT" sz="2400" dirty="0" err="1" smtClean="0"/>
              <a:t>lesson</a:t>
            </a:r>
            <a:r>
              <a:rPr lang="de-AT" sz="2400" dirty="0" smtClean="0"/>
              <a:t> at </a:t>
            </a:r>
            <a:r>
              <a:rPr lang="de-AT" sz="2400" dirty="0" err="1" smtClean="0"/>
              <a:t>school</a:t>
            </a:r>
            <a:r>
              <a:rPr lang="de-AT" sz="2400" dirty="0" smtClean="0"/>
              <a:t> </a:t>
            </a:r>
            <a:r>
              <a:rPr lang="de-AT" sz="2400" dirty="0" err="1" smtClean="0"/>
              <a:t>and</a:t>
            </a:r>
            <a:r>
              <a:rPr lang="de-AT" sz="2400" dirty="0" smtClean="0"/>
              <a:t> 30 </a:t>
            </a:r>
            <a:r>
              <a:rPr lang="de-AT" sz="2400" dirty="0" err="1" smtClean="0"/>
              <a:t>minutes</a:t>
            </a:r>
            <a:r>
              <a:rPr lang="de-AT" sz="2400" dirty="0" smtClean="0"/>
              <a:t> at </a:t>
            </a:r>
            <a:r>
              <a:rPr lang="de-AT" sz="2400" dirty="0" err="1" smtClean="0"/>
              <a:t>home</a:t>
            </a:r>
            <a:r>
              <a:rPr lang="de-AT" sz="2400" dirty="0" smtClean="0"/>
              <a:t>.</a:t>
            </a:r>
            <a:endParaRPr lang="de-AT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574314" y="4098611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smtClean="0"/>
              <a:t>I </a:t>
            </a:r>
            <a:r>
              <a:rPr lang="de-AT" sz="2400" dirty="0" err="1" smtClean="0"/>
              <a:t>liked</a:t>
            </a:r>
            <a:r>
              <a:rPr lang="de-AT" sz="2400" dirty="0" smtClean="0"/>
              <a:t> </a:t>
            </a:r>
            <a:r>
              <a:rPr lang="de-AT" sz="2400" dirty="0" err="1" smtClean="0"/>
              <a:t>this</a:t>
            </a:r>
            <a:r>
              <a:rPr lang="de-AT" sz="2400" dirty="0" smtClean="0"/>
              <a:t> </a:t>
            </a:r>
            <a:r>
              <a:rPr lang="de-AT" sz="2400" dirty="0" err="1" smtClean="0"/>
              <a:t>job</a:t>
            </a:r>
            <a:r>
              <a:rPr lang="de-AT" sz="2400" dirty="0" smtClean="0"/>
              <a:t> </a:t>
            </a:r>
            <a:r>
              <a:rPr lang="de-AT" sz="2400" dirty="0" err="1" smtClean="0"/>
              <a:t>very</a:t>
            </a:r>
            <a:r>
              <a:rPr lang="de-AT" sz="2400" dirty="0" smtClean="0"/>
              <a:t> </a:t>
            </a:r>
            <a:r>
              <a:rPr lang="de-AT" sz="2400" dirty="0" err="1" smtClean="0"/>
              <a:t>much</a:t>
            </a:r>
            <a:r>
              <a:rPr lang="de-AT" sz="2400" dirty="0" smtClean="0"/>
              <a:t>.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268399162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Bildschirmpräsentation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</vt:lpstr>
      <vt:lpstr>My Superhero</vt:lpstr>
      <vt:lpstr>PowerPoint-Präsentation</vt:lpstr>
      <vt:lpstr>Super Powers</vt:lpstr>
      <vt:lpstr>Normal Identy</vt:lpstr>
      <vt:lpstr>Enemy</vt:lpstr>
      <vt:lpstr>Work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Superhero</dc:title>
  <dc:creator>danieljany</dc:creator>
  <cp:lastModifiedBy>danieljany</cp:lastModifiedBy>
  <cp:revision>11</cp:revision>
  <dcterms:created xsi:type="dcterms:W3CDTF">2014-02-18T08:01:29Z</dcterms:created>
  <dcterms:modified xsi:type="dcterms:W3CDTF">2014-02-28T10:52:58Z</dcterms:modified>
</cp:coreProperties>
</file>